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68" r:id="rId3"/>
    <p:sldId id="270" r:id="rId4"/>
    <p:sldId id="258" r:id="rId5"/>
    <p:sldId id="269" r:id="rId6"/>
    <p:sldId id="278" r:id="rId7"/>
    <p:sldId id="277" r:id="rId8"/>
    <p:sldId id="271" r:id="rId9"/>
    <p:sldId id="272" r:id="rId10"/>
    <p:sldId id="273" r:id="rId11"/>
    <p:sldId id="274" r:id="rId12"/>
    <p:sldId id="275" r:id="rId13"/>
    <p:sldId id="276" r:id="rId14"/>
    <p:sldId id="262" r:id="rId15"/>
  </p:sldIdLst>
  <p:sldSz cx="9144000" cy="5143500" type="screen16x9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framirez6@misena.edu.co" initials="f" lastIdx="1" clrIdx="0">
    <p:extLst>
      <p:ext uri="{19B8F6BF-5375-455C-9EA6-DF929625EA0E}">
        <p15:presenceInfo xmlns:p15="http://schemas.microsoft.com/office/powerpoint/2012/main" userId="61ea122ba9e8d2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22" autoAdjust="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1128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DFAF8-F7BA-48F4-B956-3CC1A9ACF6C9}" type="datetimeFigureOut">
              <a:rPr lang="es-CO" smtClean="0"/>
              <a:t>14/12/2021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79F110-F3B2-4F4E-B872-D426D1629FD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65016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ortada-gobierno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7577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0572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ortad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27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n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57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nterna+textur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81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interna-con-f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050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nterna-na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19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ierr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917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478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78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30C24-9424-B24A-8613-79990C3AA492}" type="datetimeFigureOut">
              <a:rPr lang="es-ES" smtClean="0"/>
              <a:t>14/12/2021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248DC-D261-1A47-8987-CC426E938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5850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image" Target="../media/image11.png"/><Relationship Id="rId2" Type="http://schemas.openxmlformats.org/officeDocument/2006/relationships/slide" Target="slide4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4.xml"/><Relationship Id="rId5" Type="http://schemas.openxmlformats.org/officeDocument/2006/relationships/slide" Target="slide12.xml"/><Relationship Id="rId4" Type="http://schemas.openxmlformats.org/officeDocument/2006/relationships/slide" Target="slide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96111" y="3672540"/>
            <a:ext cx="73247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Servicio Nacional de Aprendizaje – SENA, Centro de Electricidad Electrónica y Telecomunicaciones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Análisis y Desarrollo de Sistemas de Información, Primer Trimestre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Instructor Albeiro Ramos 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Bogotá, 15 de diciembre de 2021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896111" y="2529766"/>
            <a:ext cx="7324717" cy="646331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Dayron Navarrete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Faver Ramirez</a:t>
            </a:r>
          </a:p>
          <a:p>
            <a:pPr algn="ctr"/>
            <a:r>
              <a:rPr lang="es-ES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Carolina Restrepo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8ED505C-0078-4FA0-9D0D-276572A2F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660" y="110636"/>
            <a:ext cx="2518587" cy="251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68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62CC6ACC-2489-403E-A880-06E9E0C73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44" y="-341708"/>
            <a:ext cx="3185627" cy="3185627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492771" y="1638552"/>
            <a:ext cx="3702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Justificación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3492771" y="2692065"/>
            <a:ext cx="3702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 base al problema antes mencionado, se quiere implementar un método mas eficiente dentro de los laboratorios .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hlinkClick r:id="rId3" action="ppaction://hlinksldjump"/>
          </p:cNvPr>
          <p:cNvSpPr/>
          <p:nvPr/>
        </p:nvSpPr>
        <p:spPr>
          <a:xfrm>
            <a:off x="8219458" y="220794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B99E897-D65F-4F61-8504-B86B226E57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304" t="22307" r="32371" b="44783"/>
          <a:stretch/>
        </p:blipFill>
        <p:spPr>
          <a:xfrm>
            <a:off x="361506" y="4082194"/>
            <a:ext cx="791297" cy="71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66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82868" y="249495"/>
            <a:ext cx="2817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Justificación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82868" y="1232954"/>
            <a:ext cx="830812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s-ES" sz="1600" dirty="0"/>
          </a:p>
          <a:p>
            <a:pPr algn="just"/>
            <a:r>
              <a:rPr lang="es-ES" sz="1600" dirty="0"/>
              <a:t>Se propone el desarrollo de un Sistema de Información Web denominado [SILTCE] que sirva como herramienta software de apoyo al seguimiento de los laboratorios de la Empresa CEMEX. </a:t>
            </a:r>
          </a:p>
          <a:p>
            <a:pPr algn="just"/>
            <a:endParaRPr lang="es-ES" sz="1600" dirty="0"/>
          </a:p>
          <a:p>
            <a:pPr algn="just"/>
            <a:r>
              <a:rPr lang="es-ES" sz="1600" dirty="0"/>
              <a:t>La elaboración de un sistema web, serviría como apoyo a la  organización al recibir las solicitudes de los clientes para que al dar trámite a estas estén enterados en tiempo real del avance en la elaboración de ensayos y los tiempos de espera de los resultados. Finalmente, facilitará la gestión de reportes gráficos e impresos, necesarios para la toma de decisiones del personal administrativo de la empresa</a:t>
            </a:r>
          </a:p>
          <a:p>
            <a:pPr algn="just"/>
            <a:endParaRPr lang="es-ES" sz="1600" dirty="0"/>
          </a:p>
          <a:p>
            <a:pPr algn="just"/>
            <a:r>
              <a:rPr lang="es-ES" sz="1600" dirty="0"/>
              <a:t>Esto es algo que beneficia a la empresa, pero también y en gran medida al cliente, ya que se tendría mayor precisión en tiempos, y menor riesgo de perdida de información.</a:t>
            </a:r>
          </a:p>
        </p:txBody>
      </p:sp>
      <p:sp>
        <p:nvSpPr>
          <p:cNvPr id="9" name="Rectángulo 8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C70B056-BB78-4EF4-A4A3-A76FD77D47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04" t="22307" r="32371" b="44783"/>
          <a:stretch/>
        </p:blipFill>
        <p:spPr>
          <a:xfrm>
            <a:off x="8065137" y="4478544"/>
            <a:ext cx="520995" cy="4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611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297CABF-F291-490E-8048-3744B5B6B9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86" b="5290"/>
          <a:stretch/>
        </p:blipFill>
        <p:spPr>
          <a:xfrm>
            <a:off x="966330" y="425301"/>
            <a:ext cx="7211340" cy="4642209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3" name="CuadroTexto 2"/>
          <p:cNvSpPr txBox="1"/>
          <p:nvPr/>
        </p:nvSpPr>
        <p:spPr>
          <a:xfrm>
            <a:off x="3459215" y="1636109"/>
            <a:ext cx="437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bg1"/>
                </a:solidFill>
              </a:rPr>
              <a:t>Alcance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hlinkClick r:id="rId3" action="ppaction://hlinksldjump"/>
          </p:cNvPr>
          <p:cNvSpPr/>
          <p:nvPr/>
        </p:nvSpPr>
        <p:spPr>
          <a:xfrm>
            <a:off x="289236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56A4D43-55BC-4495-AEB9-F2EBB6B0CDC3}"/>
              </a:ext>
            </a:extLst>
          </p:cNvPr>
          <p:cNvSpPr/>
          <p:nvPr/>
        </p:nvSpPr>
        <p:spPr>
          <a:xfrm>
            <a:off x="797442" y="2677238"/>
            <a:ext cx="7392211" cy="14049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0181CB1-3F3B-4206-AEA1-611F25F720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304" t="22307" r="32371" b="44783"/>
          <a:stretch/>
        </p:blipFill>
        <p:spPr>
          <a:xfrm>
            <a:off x="289236" y="4082194"/>
            <a:ext cx="791297" cy="716895"/>
          </a:xfrm>
          <a:prstGeom prst="rect">
            <a:avLst/>
          </a:prstGeom>
        </p:spPr>
      </p:pic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CC5AEAA-58AD-4705-A423-73E5FC397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3555" y="2746405"/>
            <a:ext cx="3734845" cy="603647"/>
          </a:xfrm>
        </p:spPr>
        <p:txBody>
          <a:bodyPr>
            <a:noAutofit/>
          </a:bodyPr>
          <a:lstStyle/>
          <a:p>
            <a:pPr algn="just"/>
            <a:r>
              <a:rPr lang="es-ES" sz="1600" dirty="0"/>
              <a:t>Este proyecto tiene un tiempo estima de 2 años, pero pueda que se extienda,  ya que al ser para una empresa de tal dimensión tendría que ser lo mejor estructurado y funcional posible.</a:t>
            </a:r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1248321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82867" y="249495"/>
            <a:ext cx="5413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Alcance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82867" y="1232954"/>
            <a:ext cx="8333294" cy="2227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 operaciones que ofrece la página web son procesamiento de datos, recepción de solicitudes, control de avance en proceso y entrega de resultados del laboratorio (LTC).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planea que la página web sea el sistema de comunicación entre cliente y el laboratorio por mucho tiempo y si es necesario hacerle modificaciones para que mantenga su eficiencia y utilidad.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600" dirty="0">
                <a:latin typeface="Calibri" panose="020F0502020204030204" pitchFamily="34" charset="0"/>
                <a:cs typeface="Times New Roman" panose="02020603050405020304" pitchFamily="18" charset="0"/>
              </a:rPr>
              <a:t>El sistema no se encargará de llevar control de inventario del laboratorio, ni compra o venta de materiales.</a:t>
            </a:r>
            <a:endParaRPr lang="es-CO" sz="1600" dirty="0"/>
          </a:p>
          <a:p>
            <a:endParaRPr lang="es-ES_tradnl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ectángulo 13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55B7EFA-41CF-409F-9B43-41AC9178E8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04" t="22307" r="32371" b="44783"/>
          <a:stretch/>
        </p:blipFill>
        <p:spPr>
          <a:xfrm>
            <a:off x="281672" y="4233658"/>
            <a:ext cx="791297" cy="71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66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hlinkClick r:id="rId2" action="ppaction://hlinksldjump"/>
          </p:cNvPr>
          <p:cNvSpPr/>
          <p:nvPr/>
        </p:nvSpPr>
        <p:spPr>
          <a:xfrm>
            <a:off x="3993158" y="1065401"/>
            <a:ext cx="1174459" cy="117445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159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0874" y="238073"/>
            <a:ext cx="608543" cy="59294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723900" y="1250539"/>
            <a:ext cx="2802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Introducción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23900" y="2109434"/>
            <a:ext cx="37914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CO" sz="1600" dirty="0"/>
              <a:t>Empresa: Cemex</a:t>
            </a:r>
          </a:p>
          <a:p>
            <a:pPr algn="l"/>
            <a:r>
              <a:rPr lang="es-CO" sz="1600" dirty="0"/>
              <a:t>Sector: Construcción</a:t>
            </a:r>
          </a:p>
          <a:p>
            <a:pPr algn="l"/>
            <a:r>
              <a:rPr lang="es-CO" sz="1600" dirty="0"/>
              <a:t>Proceso: Laboratorio de tecnología Cemex dividido en tres laboratorios (Agregados, Concretos, Ensayos químicos)</a:t>
            </a:r>
          </a:p>
        </p:txBody>
      </p:sp>
      <p:sp>
        <p:nvSpPr>
          <p:cNvPr id="7" name="Rectángulo 6"/>
          <p:cNvSpPr/>
          <p:nvPr/>
        </p:nvSpPr>
        <p:spPr>
          <a:xfrm>
            <a:off x="833675" y="1874010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1738BEE7-0BCE-44CA-BC10-292E94D01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5305" y="928708"/>
            <a:ext cx="4434679" cy="3324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4840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1190968" y="1079758"/>
            <a:ext cx="3456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FFFFFF"/>
                </a:solidFill>
              </a:rPr>
              <a:t>CONTENIDO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1518139" y="2133271"/>
            <a:ext cx="34565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FFFFFF"/>
                </a:solidFill>
                <a:hlinkClick r:id="rId2" action="ppaction://hlinksldjump"/>
              </a:rPr>
              <a:t>Problema</a:t>
            </a:r>
            <a:endParaRPr lang="es-ES" b="1" dirty="0">
              <a:solidFill>
                <a:srgbClr val="FFFFFF"/>
              </a:solidFill>
            </a:endParaRPr>
          </a:p>
          <a:p>
            <a:r>
              <a:rPr lang="es-ES" b="1" dirty="0">
                <a:solidFill>
                  <a:srgbClr val="FFFFFF"/>
                </a:solidFill>
                <a:hlinkClick r:id="rId3" action="ppaction://hlinksldjump"/>
              </a:rPr>
              <a:t>Objetivos</a:t>
            </a:r>
            <a:endParaRPr lang="es-ES" b="1" dirty="0">
              <a:solidFill>
                <a:srgbClr val="FFFFFF"/>
              </a:solidFill>
            </a:endParaRPr>
          </a:p>
          <a:p>
            <a:r>
              <a:rPr lang="es-ES" b="1" dirty="0">
                <a:solidFill>
                  <a:srgbClr val="FFFFFF"/>
                </a:solidFill>
                <a:hlinkClick r:id="rId4" action="ppaction://hlinksldjump"/>
              </a:rPr>
              <a:t>Justificación</a:t>
            </a:r>
            <a:endParaRPr lang="es-ES" b="1" dirty="0">
              <a:solidFill>
                <a:srgbClr val="FFFFFF"/>
              </a:solidFill>
            </a:endParaRPr>
          </a:p>
          <a:p>
            <a:r>
              <a:rPr lang="es-ES" b="1" dirty="0">
                <a:solidFill>
                  <a:srgbClr val="FFFFFF"/>
                </a:solidFill>
                <a:hlinkClick r:id="rId5" action="ppaction://hlinksldjump"/>
              </a:rPr>
              <a:t>Alcance</a:t>
            </a:r>
            <a:endParaRPr lang="es-ES" b="1" dirty="0">
              <a:solidFill>
                <a:srgbClr val="FFFFFF"/>
              </a:solidFill>
            </a:endParaRPr>
          </a:p>
          <a:p>
            <a:r>
              <a:rPr lang="es-ES" b="1" dirty="0">
                <a:solidFill>
                  <a:srgbClr val="FFFFFF"/>
                </a:solidFill>
                <a:hlinkClick r:id="rId6" action="ppaction://hlinksldjump"/>
              </a:rPr>
              <a:t>Entregables Trimestre</a:t>
            </a:r>
            <a:r>
              <a:rPr lang="es-ES" b="1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1278552" y="1981190"/>
            <a:ext cx="718487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FFFFFF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F20EC2F-B528-4BCF-A15B-04F97A32F5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53" t="11138" r="19721" b="5592"/>
          <a:stretch/>
        </p:blipFill>
        <p:spPr>
          <a:xfrm>
            <a:off x="5014379" y="1190847"/>
            <a:ext cx="3002570" cy="290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1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3084429" y="422212"/>
            <a:ext cx="2975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Problema</a:t>
            </a:r>
          </a:p>
        </p:txBody>
      </p:sp>
      <p:sp>
        <p:nvSpPr>
          <p:cNvPr id="5" name="Rectángulo 4"/>
          <p:cNvSpPr/>
          <p:nvPr/>
        </p:nvSpPr>
        <p:spPr>
          <a:xfrm>
            <a:off x="4212755" y="1345542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/>
          <p:cNvSpPr/>
          <p:nvPr/>
        </p:nvSpPr>
        <p:spPr>
          <a:xfrm>
            <a:off x="7065819" y="3243120"/>
            <a:ext cx="1812138" cy="162390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Rectángulo 1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8064419-1912-432D-BBFB-3EC6DAC8352C}"/>
              </a:ext>
            </a:extLst>
          </p:cNvPr>
          <p:cNvSpPr txBox="1"/>
          <p:nvPr/>
        </p:nvSpPr>
        <p:spPr>
          <a:xfrm>
            <a:off x="1009650" y="1616837"/>
            <a:ext cx="6940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800" dirty="0"/>
              <a:t>Cemex es una empresa fundada en 1906 en México que inicia su expansión internacional el 1992 y llega a Colombia en 1996, está dedicada a producción, venta, distribución y control de calidad de productos y servicios para la construcción.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2CDB0B2-94C5-4D24-95D2-CE6450C514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47" t="12761" r="15235" b="44783"/>
          <a:stretch/>
        </p:blipFill>
        <p:spPr>
          <a:xfrm>
            <a:off x="7234058" y="3508934"/>
            <a:ext cx="1496926" cy="92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41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82868" y="249495"/>
            <a:ext cx="2389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Problema 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721435" y="3297365"/>
            <a:ext cx="2156522" cy="156966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/>
          <p:cNvSpPr/>
          <p:nvPr/>
        </p:nvSpPr>
        <p:spPr>
          <a:xfrm>
            <a:off x="382868" y="1232954"/>
            <a:ext cx="830812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600" dirty="0"/>
              <a:t>En Bogotá la empresa cuenta con un laboratorio de tecnología en el que se hacen ensayos para todo el país, y está compuesto por tres laboratorios a los que se envían solicitudes de ensayo, ya sea por correo, o llamada a cualquiera de los encargados del laboratorio muchas veces sin los jefes estar enterados; para hacer los ensayos los clientes envían el material que se va a evaluar al laboratorio, en algunos casos antes de enviar la solicitud y esto genera un poco de confusión cuando llegan las muestras sin saber para que son.</a:t>
            </a:r>
          </a:p>
        </p:txBody>
      </p:sp>
      <p:sp>
        <p:nvSpPr>
          <p:cNvPr id="6" name="Rectángulo 5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BB64573-E270-4376-BD4C-3E81E9FA14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04" t="22307" r="32371" b="44783"/>
          <a:stretch/>
        </p:blipFill>
        <p:spPr>
          <a:xfrm>
            <a:off x="7421525" y="3723747"/>
            <a:ext cx="791297" cy="71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015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3437F01-1716-4925-B7A7-E8146B7EFBE3}"/>
              </a:ext>
            </a:extLst>
          </p:cNvPr>
          <p:cNvSpPr txBox="1"/>
          <p:nvPr/>
        </p:nvSpPr>
        <p:spPr>
          <a:xfrm>
            <a:off x="382868" y="249495"/>
            <a:ext cx="2773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Problema 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86EBDA4-BF8D-4CB9-B88B-7E88AD6FF15A}"/>
              </a:ext>
            </a:extLst>
          </p:cNvPr>
          <p:cNvSpPr/>
          <p:nvPr/>
        </p:nvSpPr>
        <p:spPr>
          <a:xfrm>
            <a:off x="382868" y="1232954"/>
            <a:ext cx="830812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600" dirty="0"/>
              <a:t>También es común que los clientes esperen obtener los reportes de resultado la misma semana que llega el material, y se comprometan a esto con sus compradores, sin tener en cuenta que el laboratorio hace ensayos que pueden durar desde 2 días hasta 2 años; hay resultados que se deben enviar parciales por este motivo.</a:t>
            </a:r>
          </a:p>
          <a:p>
            <a:pPr algn="just"/>
            <a:endParaRPr lang="es-ES" sz="1600" dirty="0"/>
          </a:p>
          <a:p>
            <a:pPr algn="just"/>
            <a:r>
              <a:rPr lang="es-ES" sz="1600" dirty="0"/>
              <a:t>Se hizo una entrevista al coordinador de investigación del laboratorio para comprender un poco mejor el proceso, y se planea hacer una encuesta a los clientes para conocer su nivel de satisfacción con el laboratorio y saber si están familiarizados con su funcionamiento.</a:t>
            </a:r>
          </a:p>
        </p:txBody>
      </p:sp>
    </p:spTree>
    <p:extLst>
      <p:ext uri="{BB962C8B-B14F-4D97-AF65-F5344CB8AC3E}">
        <p14:creationId xmlns:p14="http://schemas.microsoft.com/office/powerpoint/2010/main" val="905809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CD90EFF-A69B-4B84-89D6-B4491A1CCF70}"/>
              </a:ext>
            </a:extLst>
          </p:cNvPr>
          <p:cNvSpPr txBox="1"/>
          <p:nvPr/>
        </p:nvSpPr>
        <p:spPr>
          <a:xfrm>
            <a:off x="382868" y="249495"/>
            <a:ext cx="2734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Problema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B4FBF2D-1656-44E2-BED8-C50AEECA9563}"/>
              </a:ext>
            </a:extLst>
          </p:cNvPr>
          <p:cNvSpPr/>
          <p:nvPr/>
        </p:nvSpPr>
        <p:spPr>
          <a:xfrm>
            <a:off x="382868" y="1232954"/>
            <a:ext cx="83081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1600" dirty="0"/>
              <a:t>Se identifica que pueden organizar mejor su proceso de recepción de solicitudes de ensayo, y a la vez brindarle al cliente información sobre los tiempos de espera de sus reportes de resultados, evitando que incumplan ellos con sus entregas a los compradores .</a:t>
            </a:r>
          </a:p>
          <a:p>
            <a:pPr algn="just"/>
            <a:r>
              <a:rPr lang="es-ES_tradnl" sz="1600" dirty="0"/>
              <a:t>Además este sistema fomenta la pérdida de información, la repetición de ensayos que finalmente es pérdida de dinero, y fallas en la comunicación de las partes del laboratorio.</a:t>
            </a:r>
          </a:p>
        </p:txBody>
      </p:sp>
    </p:spTree>
    <p:extLst>
      <p:ext uri="{BB962C8B-B14F-4D97-AF65-F5344CB8AC3E}">
        <p14:creationId xmlns:p14="http://schemas.microsoft.com/office/powerpoint/2010/main" val="1672879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84F00BEB-C732-4722-B1A4-F985AAA3E318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-148856" y="-575487"/>
            <a:ext cx="9292855" cy="619523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60EC65B-9623-47B6-871D-3CF4FB381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536" y="478562"/>
            <a:ext cx="3977903" cy="2651935"/>
          </a:xfrm>
          <a:prstGeom prst="rect">
            <a:avLst/>
          </a:prstGeom>
          <a:noFill/>
          <a:ln w="5715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</p:pic>
      <p:sp>
        <p:nvSpPr>
          <p:cNvPr id="3" name="CuadroTexto 2"/>
          <p:cNvSpPr txBox="1"/>
          <p:nvPr/>
        </p:nvSpPr>
        <p:spPr>
          <a:xfrm>
            <a:off x="3492771" y="1638551"/>
            <a:ext cx="33014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bg1"/>
                </a:solidFill>
              </a:rPr>
              <a:t>Objetivos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580355" y="2539984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>
            <a:hlinkClick r:id="rId3" action="ppaction://hlinksldjump"/>
          </p:cNvPr>
          <p:cNvSpPr/>
          <p:nvPr/>
        </p:nvSpPr>
        <p:spPr>
          <a:xfrm>
            <a:off x="28167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5C83ED0-B2EF-4777-84F9-9097A3CF65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304" t="22307" r="32371" b="44783"/>
          <a:stretch/>
        </p:blipFill>
        <p:spPr>
          <a:xfrm>
            <a:off x="281672" y="4233658"/>
            <a:ext cx="791297" cy="71689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6ADC100-794A-469D-B136-94E514AEA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0355" y="2905457"/>
            <a:ext cx="4511022" cy="871538"/>
          </a:xfrm>
        </p:spPr>
        <p:txBody>
          <a:bodyPr>
            <a:normAutofit/>
          </a:bodyPr>
          <a:lstStyle/>
          <a:p>
            <a:r>
              <a:rPr lang="es-ES" sz="1600" b="0" dirty="0"/>
              <a:t>Automatizar los procesos de recepción y almacenamiento de información.</a:t>
            </a:r>
            <a:endParaRPr lang="es-CO" sz="1600" b="0" dirty="0"/>
          </a:p>
        </p:txBody>
      </p:sp>
    </p:spTree>
    <p:extLst>
      <p:ext uri="{BB962C8B-B14F-4D97-AF65-F5344CB8AC3E}">
        <p14:creationId xmlns:p14="http://schemas.microsoft.com/office/powerpoint/2010/main" val="667525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82868" y="249495"/>
            <a:ext cx="2389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Objetivos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82867" y="1232954"/>
            <a:ext cx="834747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 GENERAL</a:t>
            </a:r>
          </a:p>
        </p:txBody>
      </p:sp>
      <p:sp>
        <p:nvSpPr>
          <p:cNvPr id="7" name="Rectángulo 6"/>
          <p:cNvSpPr/>
          <p:nvPr/>
        </p:nvSpPr>
        <p:spPr>
          <a:xfrm>
            <a:off x="382867" y="2393064"/>
            <a:ext cx="83474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OBJETIVOS ESPECÍFICOS</a:t>
            </a:r>
          </a:p>
          <a:p>
            <a:pPr marL="342900" indent="-342900">
              <a:buFont typeface="+mj-lt"/>
              <a:buAutoNum type="arabicPeriod"/>
            </a:pPr>
            <a:endParaRPr lang="es-ES_tradnl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s-CO" sz="1600" dirty="0"/>
              <a:t>1.Gestionar los usuarios del sistema de información para el LTC.</a:t>
            </a:r>
          </a:p>
          <a:p>
            <a:r>
              <a:rPr lang="es-CO" sz="1600" dirty="0"/>
              <a:t>2.Gestionar los reportes gráficos e impresos de la empresa  Cemex.</a:t>
            </a:r>
          </a:p>
          <a:p>
            <a:r>
              <a:rPr lang="es-CO" sz="1600" dirty="0"/>
              <a:t>3.Implementar una forma de recepción de las solicitudes de ensayo más precisa.</a:t>
            </a:r>
          </a:p>
          <a:p>
            <a:pPr lvl="1" algn="just"/>
            <a:endParaRPr lang="es-ES_tradnl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465890" y="1533772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/>
          <p:cNvSpPr/>
          <p:nvPr/>
        </p:nvSpPr>
        <p:spPr>
          <a:xfrm>
            <a:off x="465890" y="2732289"/>
            <a:ext cx="718487" cy="45719"/>
          </a:xfrm>
          <a:prstGeom prst="rect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hlinkClick r:id="rId2" action="ppaction://hlinksldjump"/>
          </p:cNvPr>
          <p:cNvSpPr/>
          <p:nvPr/>
        </p:nvSpPr>
        <p:spPr>
          <a:xfrm>
            <a:off x="8212822" y="192947"/>
            <a:ext cx="746620" cy="679508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5B1E35A-BF7F-41E7-945D-E44AB89583D5}"/>
              </a:ext>
            </a:extLst>
          </p:cNvPr>
          <p:cNvSpPr txBox="1"/>
          <p:nvPr/>
        </p:nvSpPr>
        <p:spPr>
          <a:xfrm>
            <a:off x="382867" y="1686028"/>
            <a:ext cx="834747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/>
              <a:t>Crear e implementar un sistema web (SILTCE), para conectar la información entre los laboratorios del LTC (laboratorio de tecnología Cemex)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756827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Personalizado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62626"/>
      </a:hlink>
      <a:folHlink>
        <a:srgbClr val="3F3F3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758</Words>
  <Application>Microsoft Office PowerPoint</Application>
  <PresentationFormat>Presentación en pantalla (16:9)</PresentationFormat>
  <Paragraphs>53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7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Automatizar los procesos de recepción y almacenamiento de información.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Leonardo Cantor</dc:creator>
  <cp:lastModifiedBy>fframirez6@misena.edu.co</cp:lastModifiedBy>
  <cp:revision>132</cp:revision>
  <dcterms:created xsi:type="dcterms:W3CDTF">2019-11-27T03:16:21Z</dcterms:created>
  <dcterms:modified xsi:type="dcterms:W3CDTF">2021-12-15T03:16:47Z</dcterms:modified>
</cp:coreProperties>
</file>

<file path=docProps/thumbnail.jpeg>
</file>